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0145c2d4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0145c2d4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0145c2d4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0145c2d4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0145c2d46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0145c2d4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0145c2d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0145c2d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0145c2d46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0145c2d46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0145c2d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0145c2d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0145c2d46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0145c2d46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0145c2d4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0145c2d4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0145c2d4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0145c2d4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0145c2d4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0145c2d4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0145c2d4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0145c2d4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knew I needed JavaScript to do cool stuff, but was limited because I haven’t learnt it yet.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0145c2d4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0145c2d4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inspo I kinda knew which direction to go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0145c2d4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0145c2d4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inspo I kinda knew which direction to go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0145c2d4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0145c2d4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inspo I kinda knew which direction to go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a30ed14f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a30ed14f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30ed14f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a30ed14f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3C4A6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Relationship Id="rId5" Type="http://schemas.openxmlformats.org/officeDocument/2006/relationships/image" Target="../media/image34.jpg"/><Relationship Id="rId6" Type="http://schemas.openxmlformats.org/officeDocument/2006/relationships/image" Target="../media/image37.jpg"/><Relationship Id="rId7" Type="http://schemas.openxmlformats.org/officeDocument/2006/relationships/image" Target="../media/image3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3.jpg"/><Relationship Id="rId5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lgJ-VSPrhzHWhek--Jb9A-90WjxmZtko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Walter Pham Portfolio Slides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Web Dev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7042650" y="2571750"/>
            <a:ext cx="2101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 &amp;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 BARS WEB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75"/>
            <a:ext cx="4695557" cy="21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00162"/>
            <a:ext cx="4695552" cy="209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428" y="52325"/>
            <a:ext cx="1081029" cy="235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593" y="2402825"/>
            <a:ext cx="1096675" cy="235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0275" y="2402825"/>
            <a:ext cx="1082386" cy="235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1797" y="0"/>
            <a:ext cx="2322200" cy="14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3863975" y="152400"/>
            <a:ext cx="596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PROJECTS WIREFRAME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99" y="152400"/>
            <a:ext cx="2509450" cy="359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325" y="152400"/>
            <a:ext cx="782475" cy="47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975" y="2165425"/>
            <a:ext cx="4925798" cy="27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4294967295" type="body"/>
          </p:nvPr>
        </p:nvSpPr>
        <p:spPr>
          <a:xfrm>
            <a:off x="395997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“Thumbnail” videos for engagement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Large scale/up in yo’ face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346" y="1729627"/>
            <a:ext cx="1539486" cy="30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3879300" y="1729625"/>
            <a:ext cx="596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PROJECTS WEB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50" y="928674"/>
            <a:ext cx="3496877" cy="157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0350" y="752700"/>
            <a:ext cx="1539486" cy="302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50" y="2807065"/>
            <a:ext cx="3496877" cy="157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/>
        </p:nvSpPr>
        <p:spPr>
          <a:xfrm>
            <a:off x="4430375" y="170575"/>
            <a:ext cx="35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WIREFRAME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5"/>
          <p:cNvSpPr txBox="1"/>
          <p:nvPr>
            <p:ph idx="4294967295" type="body"/>
          </p:nvPr>
        </p:nvSpPr>
        <p:spPr>
          <a:xfrm>
            <a:off x="3518938" y="1341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Easier than opening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E-mail apps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Formspree.io</a:t>
            </a:r>
            <a:endParaRPr sz="20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71" y="813810"/>
            <a:ext cx="3520501" cy="333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1924" y="170576"/>
            <a:ext cx="1671596" cy="48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3925200" y="2355400"/>
            <a:ext cx="352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 WEB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b="32363" l="0" r="34132" t="0"/>
          <a:stretch/>
        </p:blipFill>
        <p:spPr>
          <a:xfrm>
            <a:off x="0" y="0"/>
            <a:ext cx="370770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4">
            <a:alphaModFix/>
          </a:blip>
          <a:srcRect b="33629" l="0" r="32831" t="0"/>
          <a:stretch/>
        </p:blipFill>
        <p:spPr>
          <a:xfrm>
            <a:off x="7144125" y="210425"/>
            <a:ext cx="1656975" cy="472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/>
        </p:nvSpPr>
        <p:spPr>
          <a:xfrm>
            <a:off x="5506650" y="3730375"/>
            <a:ext cx="3520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BLOG &amp;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BLOG ARTICLE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WIREFRAME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99" y="115324"/>
            <a:ext cx="654887" cy="49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647" y="98170"/>
            <a:ext cx="3520501" cy="314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650" y="115325"/>
            <a:ext cx="2772000" cy="33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834" y="98170"/>
            <a:ext cx="901627" cy="314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2375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0975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5775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6775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250" y="3597300"/>
            <a:ext cx="1156400" cy="143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/>
        </p:nvSpPr>
        <p:spPr>
          <a:xfrm>
            <a:off x="4894325" y="32325"/>
            <a:ext cx="4584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BLOG 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 POST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33248" l="0" r="33875" t="0"/>
          <a:stretch/>
        </p:blipFill>
        <p:spPr>
          <a:xfrm>
            <a:off x="7930375" y="61575"/>
            <a:ext cx="1137429" cy="495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33155" l="0" r="35425" t="0"/>
          <a:stretch/>
        </p:blipFill>
        <p:spPr>
          <a:xfrm>
            <a:off x="5352697" y="123150"/>
            <a:ext cx="2523079" cy="48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5">
            <a:alphaModFix/>
          </a:blip>
          <a:srcRect b="33413" l="0" r="33687" t="0"/>
          <a:stretch/>
        </p:blipFill>
        <p:spPr>
          <a:xfrm>
            <a:off x="0" y="0"/>
            <a:ext cx="3743456" cy="495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 rotWithShape="1">
          <a:blip r:embed="rId6">
            <a:alphaModFix/>
          </a:blip>
          <a:srcRect b="32600" l="0" r="35358" t="0"/>
          <a:stretch/>
        </p:blipFill>
        <p:spPr>
          <a:xfrm>
            <a:off x="3884003" y="61575"/>
            <a:ext cx="999228" cy="495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REVIEW.</a:t>
            </a:r>
            <a:endParaRPr b="1" sz="4800"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1281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Challenges, underestimated how simple it looked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Overestimated my own abilities but learnt a lot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Love learning so it was all fun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Designing the wireframe was also fun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No copy/pasting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Always wanting to do it “right”, reading lot of documentation on best practices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Trying to get the right scale on Chrome Inspect to test media query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Overlapping class names and repeating in partials</a:t>
            </a:r>
            <a:endParaRPr sz="2600"/>
          </a:p>
          <a:p>
            <a:pPr indent="-3565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600"/>
              <a:t>Not necessarily the best looking/designed website but it’s what i’ve learned so far 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350" y="3455476"/>
            <a:ext cx="3840651" cy="16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87550" y="16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 LIST OF COMPONENTS</a:t>
            </a:r>
            <a:endParaRPr b="1" sz="48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002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HTML | CSS | SASS languages | 1 line of Javascript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VSCode and Git Bash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Fontawesome icons | Google Font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GIT for Version Control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Trello for Project management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Figma for wireframes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Navbar</a:t>
            </a:r>
            <a:endParaRPr sz="2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IN THE BEGINNING...</a:t>
            </a:r>
            <a:endParaRPr b="1" sz="48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Before the brief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Lot of BIG ideas with no idea how (sort of)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Lot of testing while learning | Ed/w3schools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Inspecting interesting websites</a:t>
            </a:r>
            <a:endParaRPr sz="26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4056652"/>
            <a:ext cx="4740051" cy="8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976" y="3212900"/>
            <a:ext cx="3704102" cy="170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THE BRIEF.</a:t>
            </a:r>
            <a:endParaRPr b="1" sz="4800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Build around the necessities for scope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Looked and found inspo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Awwwards.com</a:t>
            </a:r>
            <a:endParaRPr sz="26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350" y="2192028"/>
            <a:ext cx="3127949" cy="27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48980"/>
            <a:ext cx="4260302" cy="191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DIRECTION.</a:t>
            </a:r>
            <a:endParaRPr b="1" sz="48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Simple//Bold//Clear designs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Felt Achievable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Few colours</a:t>
            </a:r>
            <a:endParaRPr sz="26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350" y="2192028"/>
            <a:ext cx="3127949" cy="27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48980"/>
            <a:ext cx="4260302" cy="19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171" y="913400"/>
            <a:ext cx="1360825" cy="29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393" y="2620500"/>
            <a:ext cx="2450618" cy="19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ARTIST? GAMEDEV?</a:t>
            </a:r>
            <a:endParaRPr b="1" sz="4800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Assessment asks for Dev or IT Professional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Blend skills and more personal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Include artwork and Game Dev</a:t>
            </a:r>
            <a:endParaRPr sz="2600"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650" l="0" r="0" t="-650"/>
          <a:stretch/>
        </p:blipFill>
        <p:spPr>
          <a:xfrm>
            <a:off x="5521425" y="2075777"/>
            <a:ext cx="2412000" cy="241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525" y="3350575"/>
            <a:ext cx="1218300" cy="121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325" y="2660800"/>
            <a:ext cx="3904200" cy="21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SITEMAP </a:t>
            </a:r>
            <a:endParaRPr b="1" sz="4800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092800" y="1376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Home - Short Intro | Interests/Skills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Projects - Variety/Collaboration/Create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Blog | Blog Article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Contact Form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Resume Button opens into PDF 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Navbar/Hamburger 🍔      </a:t>
            </a:r>
            <a:endParaRPr sz="20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4150"/>
            <a:ext cx="3788000" cy="277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671258" y="-56825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WIREFRAME VIDEO</a:t>
            </a:r>
            <a:endParaRPr b="1"/>
          </a:p>
        </p:txBody>
      </p:sp>
      <p:pic>
        <p:nvPicPr>
          <p:cNvPr id="115" name="Google Shape;115;p20" title="screenrecording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25" y="15043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4294967295" type="body"/>
          </p:nvPr>
        </p:nvSpPr>
        <p:spPr>
          <a:xfrm>
            <a:off x="4800600" y="1739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Helped a lot to get it down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Less Ambiguity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Know what I’m working on next</a:t>
            </a:r>
            <a:r>
              <a:rPr lang="en" sz="2000"/>
              <a:t>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Figma was really good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Super easy mobile to desktop    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8149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892" y="152400"/>
            <a:ext cx="67808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3975" y="152400"/>
            <a:ext cx="5116000" cy="2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325" y="719675"/>
            <a:ext cx="1972650" cy="42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3863975" y="719675"/>
            <a:ext cx="35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 NAV BARS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863975" y="3030500"/>
            <a:ext cx="35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 SOCIAL MEDIA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WIREFRAME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972" y="4153275"/>
            <a:ext cx="2877257" cy="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